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conser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Disappearing Act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Ice Melts, But the Mass Never Leaves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5-PS1-2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Observe and explain why mass doesn't change during state changes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temperature shifts matter between solid and liquid form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to each state as temperature changes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Apply conservation of matter to everyday physical changes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Conservation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principle that matter cannot be created or destroyed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State of Matter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Solid, liquid, or gas - the form matter takes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Physical Change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change in shape or form without creating new substance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Mass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amount of matter in an object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the total mass of matter stay the same when it changes form?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Ice Melts, But the Mass Never Leaves. Today we'll build a MODEL to discover the answer!</a:t>
            </a:r>
          </a:p>
        </p:txBody>
      </p:sp>
      <p:pic>
        <p:nvPicPr>
          <p:cNvPr id="8" name="Picture 7" descr="landscape-states-mat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state-chan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Air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Starting Mass</a:t>
            </a:r>
          </a:p>
          <a:p>
            <a:pPr>
              <a:spcBef>
                <a:spcPts val="600"/>
              </a:spcBef>
              <a:defRPr sz="1600"/>
            </a:pPr>
            <a:r>
              <a:t>     *  Ice Amount</a:t>
            </a:r>
          </a:p>
          <a:p>
            <a:pPr>
              <a:spcBef>
                <a:spcPts val="600"/>
              </a:spcBef>
              <a:defRPr sz="1600"/>
            </a:pPr>
            <a:r>
              <a:t>     *  Liquid Water Amount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conser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ice melts, where does the mass go?</a:t>
            </a:r>
          </a:p>
        </p:txBody>
      </p:sp>
      <p:pic>
        <p:nvPicPr>
          <p:cNvPr id="8" name="Picture 7" descr="discussion-conser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Room Temperature</a:t>
            </a:r>
          </a:p>
          <a:p>
            <a:pPr>
              <a:defRPr sz="1400"/>
            </a:pPr>
            <a:r>
              <a:t>     Normal conditions with some ice and liquid</a:t>
            </a:r>
          </a:p>
          <a:p>
            <a:pPr>
              <a:spcBef>
                <a:spcPts val="1200"/>
              </a:spcBef>
              <a:defRPr sz="1600" b="1"/>
            </a:pPr>
            <a:r>
              <a:t>Freezing Conditions</a:t>
            </a:r>
          </a:p>
          <a:p>
            <a:pPr>
              <a:defRPr sz="1400"/>
            </a:pPr>
            <a:r>
              <a:t>     Lock Temperature to 10% and observe</a:t>
            </a:r>
          </a:p>
          <a:p>
            <a:pPr>
              <a:spcBef>
                <a:spcPts val="1200"/>
              </a:spcBef>
              <a:defRPr sz="1600" b="1"/>
            </a:pPr>
            <a:r>
              <a:t>Melting Conditions</a:t>
            </a:r>
          </a:p>
          <a:p>
            <a:pPr>
              <a:defRPr sz="1400"/>
            </a:pPr>
            <a:r>
              <a:t>     Lock Temperature to 90% and observe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Mass is conserved - it doesn't disappear when ice melts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Ice Amount and Liquid Water Amount are mirror images of each other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Starting Mass stays completely flat regardless of temperature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State changes are physical changes that conserve mass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The mass never goes anywhere - it just changes form from solid to liquid! Ice and liquid water are the same matter in different states.</a:t>
            </a:r>
          </a:p>
        </p:txBody>
      </p:sp>
      <p:pic>
        <p:nvPicPr>
          <p:cNvPr id="8" name="Picture 7" descr="cover-conserv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Solve the Burning Mystery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Explain where the 'missing' mass goes when wood burns and only ash remains.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10 kg log burns down to 0.5 kg of ash. Where did 9.5 kg of mass go?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Is burning a physical change or a chemical change?</a:t>
            </a:r>
          </a:p>
          <a:p>
            <a:pPr>
              <a:spcBef>
                <a:spcPts val="400"/>
              </a:spcBef>
              <a:defRPr sz="1300"/>
            </a:pPr>
            <a:r>
              <a:t>     *  What gases are released when wood burns?</a:t>
            </a:r>
          </a:p>
          <a:p>
            <a:pPr>
              <a:spcBef>
                <a:spcPts val="400"/>
              </a:spcBef>
              <a:defRPr sz="1300"/>
            </a:pPr>
            <a:r>
              <a:t>     *  How could you prove the mass wasn't destroyed?</a:t>
            </a:r>
          </a:p>
        </p:txBody>
      </p:sp>
      <p:pic>
        <p:nvPicPr>
          <p:cNvPr id="7" name="Picture 6" descr="stem-burn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Forensic Chemists use conservation of matter to solve crimes - they can reconstruct what substances were present at crime scenes. They earn $65,000-$100,000/year.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